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65" r:id="rId9"/>
    <p:sldId id="271" r:id="rId10"/>
    <p:sldId id="272" r:id="rId11"/>
    <p:sldId id="275" r:id="rId12"/>
    <p:sldId id="273" r:id="rId13"/>
    <p:sldId id="274" r:id="rId14"/>
    <p:sldId id="266" r:id="rId15"/>
    <p:sldId id="277" r:id="rId16"/>
    <p:sldId id="276" r:id="rId1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BF4A-B079-4429-9FAB-2A1625DDBAAB}" type="datetimeFigureOut">
              <a:rPr lang="uk-UA" smtClean="0"/>
              <a:t>20.01.2022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D150A-FA2C-4CD4-9570-51D5E2DDBF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296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BF4A-B079-4429-9FAB-2A1625DDBAAB}" type="datetimeFigureOut">
              <a:rPr lang="uk-UA" smtClean="0"/>
              <a:t>20.01.2022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D150A-FA2C-4CD4-9570-51D5E2DDBF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256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BF4A-B079-4429-9FAB-2A1625DDBAAB}" type="datetimeFigureOut">
              <a:rPr lang="uk-UA" smtClean="0"/>
              <a:t>20.01.2022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D150A-FA2C-4CD4-9570-51D5E2DDBF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893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BF4A-B079-4429-9FAB-2A1625DDBAAB}" type="datetimeFigureOut">
              <a:rPr lang="uk-UA" smtClean="0"/>
              <a:t>20.01.2022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D150A-FA2C-4CD4-9570-51D5E2DDBF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777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BF4A-B079-4429-9FAB-2A1625DDBAAB}" type="datetimeFigureOut">
              <a:rPr lang="uk-UA" smtClean="0"/>
              <a:t>20.01.2022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D150A-FA2C-4CD4-9570-51D5E2DDBF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94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BF4A-B079-4429-9FAB-2A1625DDBAAB}" type="datetimeFigureOut">
              <a:rPr lang="uk-UA" smtClean="0"/>
              <a:t>20.01.2022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D150A-FA2C-4CD4-9570-51D5E2DDBF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931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BF4A-B079-4429-9FAB-2A1625DDBAAB}" type="datetimeFigureOut">
              <a:rPr lang="uk-UA" smtClean="0"/>
              <a:t>20.01.2022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D150A-FA2C-4CD4-9570-51D5E2DDBF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120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BF4A-B079-4429-9FAB-2A1625DDBAAB}" type="datetimeFigureOut">
              <a:rPr lang="uk-UA" smtClean="0"/>
              <a:t>20.01.2022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D150A-FA2C-4CD4-9570-51D5E2DDBF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072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BF4A-B079-4429-9FAB-2A1625DDBAAB}" type="datetimeFigureOut">
              <a:rPr lang="uk-UA" smtClean="0"/>
              <a:t>20.01.2022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D150A-FA2C-4CD4-9570-51D5E2DDBF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35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BF4A-B079-4429-9FAB-2A1625DDBAAB}" type="datetimeFigureOut">
              <a:rPr lang="uk-UA" smtClean="0"/>
              <a:t>20.01.2022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D150A-FA2C-4CD4-9570-51D5E2DDBF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595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BF4A-B079-4429-9FAB-2A1625DDBAAB}" type="datetimeFigureOut">
              <a:rPr lang="uk-UA" smtClean="0"/>
              <a:t>20.01.2022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D150A-FA2C-4CD4-9570-51D5E2DDBF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489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CBF4A-B079-4429-9FAB-2A1625DDBAAB}" type="datetimeFigureOut">
              <a:rPr lang="uk-UA" smtClean="0"/>
              <a:t>20.01.2022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D150A-FA2C-4CD4-9570-51D5E2DDBFB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248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image" Target="../media/image18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04" y="354843"/>
            <a:ext cx="10368083" cy="1449582"/>
          </a:xfrm>
        </p:spPr>
        <p:txBody>
          <a:bodyPr>
            <a:noAutofit/>
          </a:bodyPr>
          <a:lstStyle/>
          <a:p>
            <a:pPr algn="ctr"/>
            <a:r>
              <a:rPr lang="uk-UA" dirty="0" smtClean="0">
                <a:ln w="0">
                  <a:solidFill>
                    <a:schemeClr val="accent2">
                      <a:lumMod val="7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uk-UA" dirty="0" smtClean="0">
                <a:ln w="0">
                  <a:solidFill>
                    <a:schemeClr val="accent2">
                      <a:lumMod val="7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uk-UA" dirty="0">
              <a:ln w="0"/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sz="half" idx="2"/>
          </p:nvPr>
        </p:nvSpPr>
        <p:spPr>
          <a:xfrm>
            <a:off x="5204011" y="1950626"/>
            <a:ext cx="6293224" cy="4504765"/>
          </a:xfrm>
        </p:spPr>
        <p:txBody>
          <a:bodyPr>
            <a:normAutofit/>
          </a:bodyPr>
          <a:lstStyle/>
          <a:p>
            <a:pPr indent="449580">
              <a:spcBef>
                <a:spcPts val="1200"/>
              </a:spcBef>
              <a:spcAft>
                <a:spcPts val="0"/>
              </a:spcAft>
            </a:pPr>
            <a:r>
              <a:rPr lang="uk-UA" sz="2000" b="1" kern="1600" dirty="0">
                <a:latin typeface="Arial" panose="020B0604020202020204" pitchFamily="34" charset="0"/>
              </a:rPr>
              <a:t>Організував акт злуки Західноукраїнської Народної Республіки та Української Народної Республіки та запропонував вважати 22 січня державним святом.</a:t>
            </a:r>
          </a:p>
          <a:p>
            <a:pPr indent="449580">
              <a:spcBef>
                <a:spcPts val="1200"/>
              </a:spcBef>
              <a:spcAft>
                <a:spcPts val="0"/>
              </a:spcAft>
            </a:pPr>
            <a:r>
              <a:rPr lang="uk-UA" sz="2000" kern="1600" dirty="0">
                <a:latin typeface="Arial" panose="020B0604020202020204" pitchFamily="34" charset="0"/>
              </a:rPr>
              <a:t>Його текстів однаково боялися 100 і 50 років тому. Боялися так сильно, що навіть не паплюжили імені Огієнка. А просто замовчували, аби не провокувати до нього жодного інтересу. Книги Івана Огієнка палили на Почаївській горі вже на </a:t>
            </a:r>
            <a:r>
              <a:rPr lang="uk-UA" sz="2000" kern="1600" dirty="0" err="1" smtClean="0">
                <a:latin typeface="Arial" panose="020B0604020202020204" pitchFamily="34" charset="0"/>
              </a:rPr>
              <a:t>початкнауковець</a:t>
            </a:r>
            <a:r>
              <a:rPr lang="uk-UA" sz="2000" kern="1600" dirty="0" smtClean="0">
                <a:latin typeface="Arial" panose="020B0604020202020204" pitchFamily="34" charset="0"/>
              </a:rPr>
              <a:t>, патріот та духовний лідеру </a:t>
            </a:r>
            <a:r>
              <a:rPr lang="uk-UA" sz="2000" kern="1600" dirty="0">
                <a:latin typeface="Arial" panose="020B0604020202020204" pitchFamily="34" charset="0"/>
              </a:rPr>
              <a:t>незалежності України.</a:t>
            </a:r>
          </a:p>
          <a:p>
            <a:pPr indent="449580">
              <a:spcBef>
                <a:spcPts val="1200"/>
              </a:spcBef>
              <a:spcAft>
                <a:spcPts val="0"/>
              </a:spcAft>
            </a:pPr>
            <a:r>
              <a:rPr lang="uk-UA" sz="2000" kern="1600" dirty="0">
                <a:latin typeface="Arial" panose="020B0604020202020204" pitchFamily="34" charset="0"/>
              </a:rPr>
              <a:t>Він повернув Україні вкрадену історію, дав змогу читати найголовнішу книгу життя – Євангеліє – рідною й зрозумілою мовою.</a:t>
            </a:r>
          </a:p>
          <a:p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31" y="1804424"/>
            <a:ext cx="3683445" cy="44201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94127" y="6306043"/>
            <a:ext cx="2317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1882 — 1972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2399" y="225301"/>
            <a:ext cx="970483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Огієнко</a:t>
            </a:r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0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Іван</a:t>
            </a:r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0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Іванович</a:t>
            </a:r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- </a:t>
            </a:r>
            <a:r>
              <a:rPr lang="ru-RU" sz="40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науковець</a:t>
            </a:r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ru-RU" sz="40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патріот</a:t>
            </a:r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та </a:t>
            </a:r>
            <a:r>
              <a:rPr lang="ru-RU" sz="40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духовний</a:t>
            </a:r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0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лідер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201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61965" y="806824"/>
            <a:ext cx="5755340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  <a:spcAft>
                <a:spcPts val="1500"/>
              </a:spcAft>
            </a:pP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	Іларіон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(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митрополит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). 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Служити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народові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то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служити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Богові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: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богословська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студія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/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Митрополит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Іларіон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Вінніпег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: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Вид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«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Нашої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культури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»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,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1965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 119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</a:t>
            </a:r>
            <a:endParaRPr lang="uk-UA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21" y="806824"/>
            <a:ext cx="3914591" cy="563789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961965" y="305968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учений і предстоятель цілої церкви, митрополит Іларіон проникливо, переконливо, доступно й зацікавлено міг донести нам все те, що пов’язане з глибинною сутністю створеного Всевишнім світу та найвеличнішої і найдосконалішої його ікони – Людини.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875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2682" y="753035"/>
            <a:ext cx="74093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	Іларіон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(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митрополит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).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Слово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про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Ігорів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похід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: 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літературна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монографія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/ 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Митрополит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Іларіон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Вид.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2-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ге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, </a:t>
            </a:r>
            <a:r>
              <a:rPr lang="uk-UA" sz="2000" b="1" i="1" dirty="0" err="1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доп</a:t>
            </a:r>
            <a:r>
              <a:rPr lang="uk-UA" sz="2000" b="1" i="1" dirty="0" err="1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ов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.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Вінніпег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: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Вид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т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-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ва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«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Волинь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»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, 1967.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250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</a:t>
            </a:r>
            <a:endParaRPr lang="uk-UA" sz="20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95" y="753035"/>
            <a:ext cx="3732610" cy="562087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652682" y="2070847"/>
            <a:ext cx="7126942" cy="3785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Збірка складається з кількох взаємно зв’язаних між собою праць митрополита Іларіона (Огієнка І. І.): ґрунтовного дослідження про вершинний твір української літератури XII століття «Слово о полку Ігоревім», давнього тексту пам’ятки і її дослівного перекладу сучасною українською мовою, тлумачного словника застарілих слів, історико-географічних приміток та авторського поетичного переспіву Слова. Це робить книгу зручною і доступною в користуванні. Автор відображає особливо актуальній нині проблемі єдності українських земель, ідеї утихомирення і примирення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розсварених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князів заради створення й розбудови могутньої держави – Руси-України.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40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33365" y="603624"/>
            <a:ext cx="689834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  <a:spcAft>
                <a:spcPts val="1500"/>
              </a:spcAft>
            </a:pP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	Огієнко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Рятування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України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На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тяжкій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службі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своєму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народові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/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Іван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Огієнко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Вид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2-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ге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, </a:t>
            </a:r>
            <a:r>
              <a:rPr lang="uk-UA" sz="2000" b="1" i="1" dirty="0" err="1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доп</a:t>
            </a:r>
            <a:r>
              <a:rPr lang="uk-UA" sz="2000" b="1" i="1" dirty="0" err="1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.ов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Вінніпег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: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Вид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т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-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ва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«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Волинь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»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,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1968. 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92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</a:t>
            </a:r>
            <a:endParaRPr lang="uk-UA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67" y="603624"/>
            <a:ext cx="3514595" cy="547444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838701" y="314530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1500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Будучи  безпосереднім учасником подій, пов’язаних із тріумфом і трагедією Української революції 1917–1920 років, автор вважав «за свій конечний обов’язок» детально описати ту пору, дати майбутнім дослідникам матеріал, побудований на власних щоденниках та архівних документах.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5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8" y="61905"/>
            <a:ext cx="2363743" cy="36305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959" y="968913"/>
            <a:ext cx="2463456" cy="349711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887" y="1293643"/>
            <a:ext cx="2352907" cy="34558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198" y="1967273"/>
            <a:ext cx="2580930" cy="366388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833" y="2676404"/>
            <a:ext cx="2231219" cy="350964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047" y="3125585"/>
            <a:ext cx="2622176" cy="321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93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5388" y="1788458"/>
            <a:ext cx="9587753" cy="4976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Огієнко, І. (Митрополит Іларіон). Життєписи великих українців / Іван </a:t>
            </a:r>
            <a:r>
              <a:rPr lang="uk-UA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Огієн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-ко ;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ред.: І. М. Дзюба, М. Г. Жулинський, П. П. Кононенко. — Київ : Либідь, 1999. — 670 с. — (Літературні пам’ятки України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uk-UA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Огієнко, І. Наука про </a:t>
            </a:r>
            <a:r>
              <a:rPr lang="uk-UA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рідномовні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обов'язки : </a:t>
            </a:r>
            <a:r>
              <a:rPr lang="uk-UA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Рідномовний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Катехизис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вчителів, робітників пера, духовенства, адвокатів, учнів і широкого громадянства / Іван Огієнко. — Факс. </a:t>
            </a:r>
            <a:r>
              <a:rPr lang="uk-UA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изд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 — Київ : АТ «Обереги», 1994. — 72 с. — (Б-ка АТ «Обереги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»).</a:t>
            </a: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uk-UA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Огієнко, І. Українська культура. Коротка історія культурного життя українського народу : курс, читаний в Українськім народнім університеті; з </a:t>
            </a:r>
            <a:r>
              <a:rPr lang="uk-UA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мал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і портретами </a:t>
            </a:r>
            <a:r>
              <a:rPr lang="uk-UA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укр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культурних діячів / І. Огієнко. — [</a:t>
            </a:r>
            <a:r>
              <a:rPr lang="uk-UA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Репринтне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відтворення видання 1918 року]. — [Київ] : [Абрис], [1991]. — 140 с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uk-UA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609600" algn="ctr"/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*************** </a:t>
            </a:r>
          </a:p>
          <a:p>
            <a:pPr lvl="0" algn="just"/>
            <a:endParaRPr lang="uk-UA" sz="2000" b="1" i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4529" y="282388"/>
            <a:ext cx="632011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 фондів ТНМУ</a:t>
            </a:r>
            <a:endParaRPr lang="uk-U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95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5389" y="1237129"/>
            <a:ext cx="949362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Огієнко, І. І. Історія українського друкарства / І. І. Огієнко ; </a:t>
            </a:r>
            <a:r>
              <a:rPr lang="uk-UA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упоряд</a:t>
            </a:r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., автор історико-біографічного нарису та приміток М. С. </a:t>
            </a:r>
            <a:r>
              <a:rPr lang="uk-UA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Тимошик</a:t>
            </a:r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— [</a:t>
            </a:r>
            <a:r>
              <a:rPr lang="uk-UA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Репринтне</a:t>
            </a:r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відтворення видання]. — Київ : Либідь, 1994. — 448 с. — (Пам'ятки історичної думки України).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uk-UA" sz="20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Іван Огієнко: "Я все зробив, що міг зробити..." : бібліографічний покажчик / уклад.: Л. </a:t>
            </a:r>
            <a:r>
              <a:rPr lang="uk-UA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Оленич</a:t>
            </a:r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В. </a:t>
            </a:r>
            <a:r>
              <a:rPr lang="uk-UA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Чупрова</a:t>
            </a:r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— Тернопіль : Підручники і посібники, 2007. — 112 с</a:t>
            </a:r>
            <a:r>
              <a:rPr lang="uk-UA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/>
            <a:r>
              <a:rPr lang="uk-UA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***************</a:t>
            </a:r>
          </a:p>
          <a:p>
            <a:pPr lvl="0" algn="ctr"/>
            <a:endParaRPr lang="uk-UA" sz="20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Марушкевич, А. А. Невтомний працівник українського Ренесансу Іван Огієнко. Педагогічний аспект / А. А. Марушкевич. — Київ : Четверта хвиля, 1996. — 128 с.</a:t>
            </a:r>
          </a:p>
          <a:p>
            <a:pPr lvl="0" algn="ctr"/>
            <a:endParaRPr lang="uk-UA" sz="20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/>
            <a:endParaRPr lang="uk-UA" sz="20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7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6070" y="1129554"/>
            <a:ext cx="949362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uk-UA" sz="20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/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***************</a:t>
            </a:r>
          </a:p>
          <a:p>
            <a:pPr lvl="0" indent="609600" algn="ctr"/>
            <a:endParaRPr lang="uk-UA" sz="20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uk-UA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Вознюк, В. Живімо за заповітами Івана Огієнка / В. Вознюк // Літературний Тернопіль. — 2017. — № 1. — С. 70—76.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uk-UA" sz="20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Грицьків, С. Українське відродження та Іван Огієнко / С. Грицьків // Вільне життя плюс. — 2021. —19 берез. — С. 2.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uk-UA" sz="20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Хто має душу, той багатий : 135 років від дня народження Івана Огієнка // Урядовий кур’єр. — 2017. — 6 січ. — С. 8.                                                                                 </a:t>
            </a:r>
          </a:p>
          <a:p>
            <a:pPr lvl="0" algn="r"/>
            <a:r>
              <a:rPr lang="uk-UA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20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r"/>
            <a:endParaRPr lang="uk-UA" sz="2000" b="1" i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r"/>
            <a:endParaRPr lang="uk-UA" sz="2000" b="1" i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r"/>
            <a:endParaRPr lang="uk-UA" sz="2000" b="1" i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r"/>
            <a:r>
              <a:rPr lang="uk-UA" sz="16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ПІДГОТУВАЛИ</a:t>
            </a:r>
            <a:r>
              <a:rPr lang="uk-UA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Водюк Н. П., </a:t>
            </a:r>
            <a:r>
              <a:rPr lang="uk-UA" sz="2000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Криськів</a:t>
            </a:r>
            <a:r>
              <a:rPr lang="uk-UA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Н. П.</a:t>
            </a:r>
            <a:r>
              <a:rPr lang="uk-UA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472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984" y="365125"/>
            <a:ext cx="10356574" cy="1284771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uk-UA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Коротка біографічна довідка</a:t>
            </a:r>
            <a:r>
              <a:rPr lang="uk-UA" sz="1800" dirty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uk-UA" sz="1800" dirty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984" y="1272208"/>
            <a:ext cx="10697816" cy="5307495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Народився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м. Брусилові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(нині Коростишівського району Житомирської області) у селянській родині. Початкову освіту здобув у народній школі в Брусилові; навчався у військово-фельдшерській школі в Києві, екстерном склав іспит в Острозькій гімназії. Закінчивши 1909 р. історико-філологічний факультет Київського університету, викладав у комерційній середній школі (пізніше — гімназії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О.Стельмашенка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Працював у Київському комерційному інституті. З 1915 р. — приват-доцент на кафедрі мови і літератури Київського університету Святого Володимира. Належав до Української партії соціалістів-федералістів. Він — засновник Київського народного (згодом державного) університету, а також Українського університету у Кам'янці-Подільському (був його першим ректором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2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 1918—1921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pp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брав активну участь у створенні Української автокефальної православної церкви. 14 січня 1918 р. виступив на Всеукраїнському церковному соборі у Києві з доповіддю «Відродження української церкви». У першому уряді УНР обіймав посаду міністра освіти, а згодом міністра віросповідань. А згодом –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головноуповноважений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уряду УНР. Сучасною мовою – прем’єр-міністр.</a:t>
            </a:r>
            <a:endParaRPr lang="uk-UA" sz="2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7781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8482" y="766481"/>
            <a:ext cx="640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Молодій державі вкрай потрібні були національні кадри в царині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освітянства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Вже будучи доцентом столичного університету, І. Огієнко упродовж двох років видає цілу серію підручників, посібників для національної школи. Ось лише декілька видань: «Українська граматика для викладання в народних школах», «Українське писання», «Порадник студентам, вчителям і всім тим, хто бажає навчатись української мови», «Вчімося рідної мови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»…</a:t>
            </a:r>
          </a:p>
          <a:p>
            <a:pPr indent="228600" algn="just">
              <a:spcAft>
                <a:spcPts val="0"/>
              </a:spcAft>
            </a:pP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Наприкінці 1920 р. був змушений емігрувати спочатку до Польщі, а потім до Чехословаччини, Австрії, Швейцарії. З 1924 р. викладав українську мову у Львівській учительській семінарії. У 1926—1932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pp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— професор церковнослов'янської мови на богословському факультеті Варшавського університету. У Варшаві заснував і редагував журнали «Рідна мова» (1933—1939) і «Наша культура» (1935—1937).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39" y="1713495"/>
            <a:ext cx="4608080" cy="373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89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11588" y="1395801"/>
            <a:ext cx="609151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1940 p. І. Огієнко став ченцем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Яблочинського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монастиря (у Польщі), діставши ім'я Іларіон, архієпископ Холмський і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Підляський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УАПЦ. З 1943 р. — найвищий ієрарх цієї церкви. У 1963 р. отримав титул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блаженнійшого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Він засновник Холмської семінарії (що згодом набула статусу академії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indent="228600" algn="just">
              <a:spcAft>
                <a:spcPts val="0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1947 р. жив у Канаді, продовжуючи церковну, наукову і видавничу діяльність. У серпні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1951 p.  </a:t>
            </a:r>
            <a:r>
              <a:rPr lang="uk-UA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І.Огієнка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було обрано митрополитом Української греко-православної церкви в Канаді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425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Помер митрополит у м. Вінніпег. Похований на православній секції Меморіального парку «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Ґлен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Іден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12" y="1136529"/>
            <a:ext cx="3160059" cy="461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69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1425"/>
              </a:spcAft>
            </a:pPr>
            <a:r>
              <a:rPr lang="uk-UA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Переклад Біблії – мрія його життя</a:t>
            </a: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5" y="1841095"/>
            <a:ext cx="2825776" cy="430697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737176" y="2101755"/>
            <a:ext cx="691941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І. І. Огієнко здійснив перший автентичний переклад Святого Письма українською мовою. Цим Митрополит Іларіон забезпечив право українського народу на звернення до Бога рідною мовою, відновив у своєму перекладі Боже ім’я, заклав підвалини організаційного оформлення української православної автокефалії та національно-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мовної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єдності українців України і діаспори.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Справа життя Івана Огієнка (працював 1936-1955) — переклад Біблії, що до сьогодні є неперевершеним надбанням українського народу.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 переклад Біблії українською мовою Британське біблійне товариство визнало одним із кращих у світовій історії.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888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1319" y="272955"/>
            <a:ext cx="10983505" cy="1283262"/>
          </a:xfrm>
        </p:spPr>
        <p:txBody>
          <a:bodyPr>
            <a:normAutofit fontScale="90000"/>
          </a:bodyPr>
          <a:lstStyle/>
          <a:p>
            <a:pPr algn="ctr">
              <a:spcAft>
                <a:spcPts val="750"/>
              </a:spcAf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Митрополит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Іларіон автор</a:t>
            </a:r>
            <a:b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ряду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книг</a:t>
            </a:r>
            <a:b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19" y="2320458"/>
            <a:ext cx="4026892" cy="296671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520053" y="2218765"/>
            <a:ext cx="628646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Сам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автор розділив свій набуток у галузі красного письменства на вісім томів: перші три — драматичні твори; наступні два — легенди; шостий-восьмий — релігійна лірика. Переважна більшість художніх творів побачила світ у 50-60-ті роки у Канаді минулого століття, заходами створеного самим же Огієнком, ще у Варшаві видавництва «Наша культура». У нас, в Україні, зрозуміло, нічого з цього, навіть у «товстих» літературно-художніх журналах, не друкувалося.</a:t>
            </a:r>
            <a:r>
              <a:rPr lang="uk-UA" sz="16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612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76047" y="1082204"/>
            <a:ext cx="7569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ea typeface="Times New Roman" panose="02020603050405020304" pitchFamily="18" charset="0"/>
              </a:rPr>
              <a:t>	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2304" y="860613"/>
            <a:ext cx="689332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	Огієнко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 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Українська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культура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Коротка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історія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культурного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життя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українського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народу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: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курс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читаний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Українськім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народнім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університеті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/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Іван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Огієнко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Катеринослав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: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Українське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вид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-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во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Катеринославі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,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1923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 272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</a:t>
            </a:r>
            <a:endParaRPr lang="uk-UA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4" b="1952"/>
          <a:stretch/>
        </p:blipFill>
        <p:spPr>
          <a:xfrm>
            <a:off x="523414" y="930876"/>
            <a:ext cx="3790950" cy="520631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400965" y="3133363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1500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Улітку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1918 р. український вчений, митрополит, політичний, громадський і церковний діяч Іван Огієнко виступив засновником і став першим ректором Кам’янець-Подільського державного українського університету, в якому пізніше почав читати курс лекцій «Українська культура». Саме за цими лекціями і видана ця книга. У ній містяться матеріали на тему культури давньої України.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87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31659" y="1066111"/>
            <a:ext cx="6979023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  <a:spcAft>
                <a:spcPts val="1500"/>
              </a:spcAf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Іларіон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(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митрополит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).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Книга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нашого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буття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на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чужині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: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ідеологічно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-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історичні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нариси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/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Митрополит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Іларіон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Вінніпег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: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Українське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Наукове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Богословське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 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т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-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во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,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1956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 167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</a:t>
            </a:r>
            <a:endParaRPr lang="uk-UA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31" y="1066111"/>
            <a:ext cx="3549695" cy="517332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078507" y="2989903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1500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Нарис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розповідає про нелегке життя українських емігрантів на чужині. І. Огієнко описує, як важко в чужій країні зберегти свою національну ідентичність, свою культуру, свою мову.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01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77118" y="902031"/>
            <a:ext cx="649492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  <a:spcAft>
                <a:spcPts val="1500"/>
              </a:spcAft>
            </a:pP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	Іларіон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(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митрополит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).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Наш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бій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за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державність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: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історична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епопея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/ 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Митрополит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Іларіон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Вінніпег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,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1962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  <a:cs typeface="Poor Richard" panose="02080502050505020702" pitchFamily="18" charset="0"/>
              </a:rPr>
              <a:t>–</a:t>
            </a:r>
            <a:r>
              <a:rPr lang="uk-UA" sz="2000" b="1" i="1" dirty="0" smtClean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  224 </a:t>
            </a:r>
            <a:r>
              <a:rPr lang="uk-UA" sz="2000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</a:t>
            </a:r>
            <a:r>
              <a:rPr lang="uk-UA" sz="2000" b="1" i="1" dirty="0">
                <a:solidFill>
                  <a:srgbClr val="000000"/>
                </a:solidFill>
                <a:latin typeface="Poor Richard" panose="02080502050505020702" pitchFamily="18" charset="0"/>
                <a:ea typeface="Times New Roman" panose="02020603050405020304" pitchFamily="18" charset="0"/>
              </a:rPr>
              <a:t>.</a:t>
            </a:r>
            <a:endParaRPr lang="uk-UA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7" y="902031"/>
            <a:ext cx="3746325" cy="5633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177118" y="3210819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1500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книзі І. І. Огієнко описує споконвічну боротьбу за найголовнішу і найсвятішу ідею українського народу — Незалежну Українську Державу.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45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737</Words>
  <Application>Microsoft Office PowerPoint</Application>
  <PresentationFormat>Широкий екран</PresentationFormat>
  <Paragraphs>62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Cambria</vt:lpstr>
      <vt:lpstr>Open Sans</vt:lpstr>
      <vt:lpstr>Poor Richard</vt:lpstr>
      <vt:lpstr>Times New Roman</vt:lpstr>
      <vt:lpstr>Wingdings</vt:lpstr>
      <vt:lpstr>Тема Office</vt:lpstr>
      <vt:lpstr> </vt:lpstr>
      <vt:lpstr>Коротка біографічна довідка </vt:lpstr>
      <vt:lpstr>Презентація PowerPoint</vt:lpstr>
      <vt:lpstr>Презентація PowerPoint</vt:lpstr>
      <vt:lpstr>Переклад Біблії – мрія його життя </vt:lpstr>
      <vt:lpstr> Митрополит Іларіон автор ряду книг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Огієнко Іван Іванович— науковець, патріот та духовний лідер</dc:title>
  <dc:creator>Водюк</dc:creator>
  <cp:lastModifiedBy>admin</cp:lastModifiedBy>
  <cp:revision>61</cp:revision>
  <dcterms:created xsi:type="dcterms:W3CDTF">2022-01-17T13:55:18Z</dcterms:created>
  <dcterms:modified xsi:type="dcterms:W3CDTF">2022-01-20T13:40:50Z</dcterms:modified>
</cp:coreProperties>
</file>