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6D532-3D7A-45B5-A8ED-1B2A5FE4DD95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8AC41-3F54-49C4-AAA7-966321EDB58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622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ru-RU" smtClean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1422DB8-1722-44B8-9FE3-110670510DFD}" type="slidenum">
              <a:rPr lang="en-US" altLang="ru-RU" sz="1200" b="0"/>
              <a:pPr algn="r" eaLnBrk="1" hangingPunct="1"/>
              <a:t>1</a:t>
            </a:fld>
            <a:endParaRPr lang="en-US" altLang="ru-RU" sz="1200" b="0"/>
          </a:p>
        </p:txBody>
      </p:sp>
    </p:spTree>
    <p:extLst>
      <p:ext uri="{BB962C8B-B14F-4D97-AF65-F5344CB8AC3E}">
        <p14:creationId xmlns:p14="http://schemas.microsoft.com/office/powerpoint/2010/main" val="22795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429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547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106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22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990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008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400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225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319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0306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771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8C51-AEDA-44E9-B78F-07E9C3A0F64A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82EAE-A38E-430B-BFEB-720F3ADE8AE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697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_________Microsoft_Excel1.xls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79651" y="476250"/>
            <a:ext cx="7705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uk-UA" sz="28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ДИНАМІКА ЧИСЕЛЬНОСТІ ІНОЗЕМНИХ СТУДЕНТІВ</a:t>
            </a:r>
            <a:endParaRPr lang="ru-RU" sz="28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483" name="Диаграмма 9"/>
          <p:cNvGraphicFramePr>
            <a:graphicFrameLocks/>
          </p:cNvGraphicFramePr>
          <p:nvPr/>
        </p:nvGraphicFramePr>
        <p:xfrm>
          <a:off x="1724025" y="1371600"/>
          <a:ext cx="8815388" cy="534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Діаграма" r:id="rId5" imgW="8821677" imgH="5352752" progId="Excel.Chart.8">
                  <p:embed/>
                </p:oleObj>
              </mc:Choice>
              <mc:Fallback>
                <p:oleObj name="Діаграма" r:id="rId5" imgW="8821677" imgH="535275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1371600"/>
                        <a:ext cx="8815388" cy="534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350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Широкий екран</PresentationFormat>
  <Paragraphs>2</Paragraphs>
  <Slides>1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Діаграма Microsoft Excel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1</cp:revision>
  <dcterms:created xsi:type="dcterms:W3CDTF">2020-12-11T14:54:00Z</dcterms:created>
  <dcterms:modified xsi:type="dcterms:W3CDTF">2020-12-11T14:54:19Z</dcterms:modified>
</cp:coreProperties>
</file>